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63" r:id="rId2"/>
    <p:sldId id="260" r:id="rId3"/>
    <p:sldId id="259" r:id="rId4"/>
    <p:sldId id="264" r:id="rId5"/>
    <p:sldId id="265" r:id="rId6"/>
    <p:sldId id="267" r:id="rId7"/>
    <p:sldId id="266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30D3-8A23-473C-956A-BEEC87C54B2F}" type="datetimeFigureOut">
              <a:rPr lang="es-ES" smtClean="0"/>
              <a:t>27/02/2017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FC163-B39D-4A8D-9CE8-82AED6FE4EF0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6B56-E76A-4D38-94EA-B136AB461ACA}" type="datetime1">
              <a:rPr lang="es-ES" smtClean="0"/>
              <a:t>27/02/2017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06B-BD77-4712-8359-7E20DA7FB2A9}" type="datetime1">
              <a:rPr lang="es-ES" smtClean="0"/>
              <a:t>27/02/2017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48D8-6CA5-4B74-92AC-ADB456502401}" type="datetime1">
              <a:rPr lang="es-ES" smtClean="0"/>
              <a:t>27/02/2017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90F5F-0003-4CA9-8423-BFA066470765}" type="datetime1">
              <a:rPr lang="es-ES" smtClean="0"/>
              <a:t>27/02/2017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4463-BE3C-4567-A77B-32F71B45E349}" type="datetime1">
              <a:rPr lang="es-ES" smtClean="0"/>
              <a:t>27/02/2017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F9E9-B80B-4516-9700-B59498CB7169}" type="datetime1">
              <a:rPr lang="es-ES" smtClean="0"/>
              <a:t>27/02/2017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454B-71AE-4F6E-998C-17793902AFD0}" type="datetime1">
              <a:rPr lang="es-ES" smtClean="0"/>
              <a:t>27/02/2017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6C97-5596-4A1A-8499-851B90C51589}" type="datetime1">
              <a:rPr lang="es-ES" smtClean="0"/>
              <a:t>27/02/2017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A23C-F8DC-49CF-879B-F104878DC570}" type="datetime1">
              <a:rPr lang="es-ES" smtClean="0"/>
              <a:t>27/02/2017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BBAC-18FC-4D4D-8A72-8CE42AF95B45}" type="datetime1">
              <a:rPr lang="es-ES" smtClean="0"/>
              <a:t>27/02/2017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71-7657-4591-A6E0-0B1280245694}" type="datetime1">
              <a:rPr lang="es-ES" smtClean="0"/>
              <a:t>27/02/2017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F6187-4919-45EA-A439-69A8A5A1BAD3}" type="datetime1">
              <a:rPr lang="es-ES" smtClean="0"/>
              <a:t>27/02/2017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24BE5-1461-43EF-BDC5-E36488E141FB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RADYO KARAVAN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1</a:t>
            </a:fld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395536" y="227687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PATREON UZERINDEN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RADYO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KARAVAN’a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UYELIK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C:\Users\SAFAK\Desktop\programlar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2338451" cy="1532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2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700570"/>
            <a:ext cx="6732240" cy="59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Ilk </a:t>
            </a:r>
            <a:r>
              <a:rPr lang="en-GB" dirty="0" err="1" smtClean="0"/>
              <a:t>adim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, </a:t>
            </a:r>
            <a:r>
              <a:rPr lang="en-GB" dirty="0" err="1" smtClean="0"/>
              <a:t>Radyo</a:t>
            </a:r>
            <a:r>
              <a:rPr lang="en-GB" dirty="0" smtClean="0"/>
              <a:t> </a:t>
            </a:r>
            <a:r>
              <a:rPr lang="en-GB" dirty="0" err="1" smtClean="0"/>
              <a:t>Karavan’in</a:t>
            </a:r>
            <a:r>
              <a:rPr lang="en-GB" dirty="0" smtClean="0"/>
              <a:t> </a:t>
            </a:r>
            <a:r>
              <a:rPr lang="en-GB" dirty="0" err="1" smtClean="0"/>
              <a:t>sitesine</a:t>
            </a:r>
            <a:r>
              <a:rPr lang="en-GB" dirty="0" smtClean="0"/>
              <a:t> </a:t>
            </a:r>
            <a:r>
              <a:rPr lang="en-GB" dirty="0" err="1" smtClean="0"/>
              <a:t>giriyoruz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8" name="Right Arrow 7"/>
          <p:cNvSpPr/>
          <p:nvPr/>
        </p:nvSpPr>
        <p:spPr>
          <a:xfrm>
            <a:off x="899592" y="2852936"/>
            <a:ext cx="244827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251520" y="328498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Patron </a:t>
            </a:r>
            <a:r>
              <a:rPr lang="en-GB" dirty="0" err="1" smtClean="0"/>
              <a:t>yazili</a:t>
            </a:r>
            <a:r>
              <a:rPr lang="en-GB" dirty="0" smtClean="0"/>
              <a:t> </a:t>
            </a:r>
            <a:r>
              <a:rPr lang="en-GB" dirty="0" err="1" smtClean="0"/>
              <a:t>yeri</a:t>
            </a:r>
            <a:r>
              <a:rPr lang="en-GB" dirty="0" smtClean="0"/>
              <a:t> </a:t>
            </a:r>
            <a:r>
              <a:rPr lang="en-GB" dirty="0" err="1" smtClean="0"/>
              <a:t>seciyoruz</a:t>
            </a:r>
            <a:r>
              <a:rPr lang="en-GB" dirty="0" smtClean="0"/>
              <a:t>.</a:t>
            </a:r>
            <a:endParaRPr lang="es-ES" dirty="0"/>
          </a:p>
        </p:txBody>
      </p:sp>
      <p:pic>
        <p:nvPicPr>
          <p:cNvPr id="3075" name="Picture 3" descr="C:\Users\SAFAK\Desktop\programla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2073538" cy="135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68407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Otomatik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asagidaki</a:t>
            </a:r>
            <a:r>
              <a:rPr lang="en-GB" dirty="0" smtClean="0"/>
              <a:t> </a:t>
            </a:r>
            <a:r>
              <a:rPr lang="en-GB" dirty="0" err="1" smtClean="0"/>
              <a:t>goruntu</a:t>
            </a:r>
            <a:r>
              <a:rPr lang="en-GB" dirty="0" smtClean="0"/>
              <a:t> </a:t>
            </a:r>
            <a:r>
              <a:rPr lang="en-GB" dirty="0" err="1" smtClean="0"/>
              <a:t>yeni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sayfada</a:t>
            </a:r>
            <a:r>
              <a:rPr lang="en-GB" dirty="0" smtClean="0"/>
              <a:t> </a:t>
            </a:r>
            <a:r>
              <a:rPr lang="en-GB" dirty="0" err="1" smtClean="0"/>
              <a:t>aciliyor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7" name="Right Arrow 6"/>
          <p:cNvSpPr/>
          <p:nvPr/>
        </p:nvSpPr>
        <p:spPr>
          <a:xfrm>
            <a:off x="1619672" y="2852936"/>
            <a:ext cx="5040560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251520" y="2708920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Become a </a:t>
            </a:r>
            <a:r>
              <a:rPr lang="en-GB" dirty="0" err="1" smtClean="0"/>
              <a:t>Patron’u</a:t>
            </a:r>
            <a:r>
              <a:rPr lang="en-GB" dirty="0" smtClean="0"/>
              <a:t> </a:t>
            </a:r>
            <a:r>
              <a:rPr lang="en-GB" dirty="0" err="1" smtClean="0"/>
              <a:t>seciyoruz</a:t>
            </a:r>
            <a:r>
              <a:rPr lang="en-GB" dirty="0" smtClean="0"/>
              <a:t>.</a:t>
            </a:r>
            <a:endParaRPr lang="es-ES" dirty="0"/>
          </a:p>
        </p:txBody>
      </p:sp>
      <p:pic>
        <p:nvPicPr>
          <p:cNvPr id="2051" name="Picture 3" descr="C:\Users\SAFAK\Desktop\programla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1657503" cy="108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4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6408712" cy="632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</a:t>
            </a:r>
            <a:r>
              <a:rPr lang="en-GB" dirty="0" err="1" smtClean="0"/>
              <a:t>Adim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 </a:t>
            </a:r>
            <a:r>
              <a:rPr lang="en-GB" dirty="0" err="1" smtClean="0"/>
              <a:t>acilan</a:t>
            </a:r>
            <a:r>
              <a:rPr lang="en-GB" dirty="0" smtClean="0"/>
              <a:t> </a:t>
            </a:r>
            <a:r>
              <a:rPr lang="en-GB" dirty="0" err="1" smtClean="0"/>
              <a:t>sayfada</a:t>
            </a:r>
            <a:r>
              <a:rPr lang="en-GB" dirty="0" smtClean="0"/>
              <a:t>, </a:t>
            </a:r>
            <a:r>
              <a:rPr lang="en-GB" dirty="0" err="1" smtClean="0"/>
              <a:t>aylik</a:t>
            </a:r>
            <a:r>
              <a:rPr lang="en-GB" dirty="0" smtClean="0"/>
              <a:t> ne </a:t>
            </a:r>
            <a:r>
              <a:rPr lang="en-GB" dirty="0" err="1" smtClean="0"/>
              <a:t>kadarlik</a:t>
            </a:r>
            <a:r>
              <a:rPr lang="en-GB" dirty="0" smtClean="0"/>
              <a:t>  </a:t>
            </a:r>
            <a:r>
              <a:rPr lang="en-GB" dirty="0" err="1" smtClean="0"/>
              <a:t>katki</a:t>
            </a:r>
            <a:r>
              <a:rPr lang="en-GB" dirty="0" smtClean="0"/>
              <a:t> </a:t>
            </a:r>
            <a:r>
              <a:rPr lang="en-GB" dirty="0" err="1" smtClean="0"/>
              <a:t>yapacaginizi</a:t>
            </a:r>
            <a:r>
              <a:rPr lang="en-GB" dirty="0" smtClean="0"/>
              <a:t> </a:t>
            </a:r>
            <a:r>
              <a:rPr lang="en-GB" dirty="0" err="1" smtClean="0"/>
              <a:t>seciyorsunuz</a:t>
            </a:r>
            <a:r>
              <a:rPr lang="en-GB" dirty="0" smtClean="0"/>
              <a:t>. 2$-5$-10$-20$-50$-100$ </a:t>
            </a:r>
            <a:r>
              <a:rPr lang="en-GB" dirty="0" err="1" smtClean="0"/>
              <a:t>gibi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11" name="Right Arrow 10"/>
          <p:cNvSpPr/>
          <p:nvPr/>
        </p:nvSpPr>
        <p:spPr>
          <a:xfrm>
            <a:off x="971600" y="3861048"/>
            <a:ext cx="295232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9" name="Picture 3" descr="C:\Users\SAFAK\Desktop\programla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37112"/>
            <a:ext cx="1634128" cy="1071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5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71452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2606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</a:t>
            </a:r>
            <a:r>
              <a:rPr lang="en-GB" dirty="0" err="1" smtClean="0"/>
              <a:t>Adim</a:t>
            </a:r>
            <a:r>
              <a:rPr lang="en-GB" dirty="0" smtClean="0"/>
              <a:t> </a:t>
            </a:r>
            <a:r>
              <a:rPr lang="en-GB" dirty="0" err="1" smtClean="0"/>
              <a:t>olarak</a:t>
            </a:r>
            <a:r>
              <a:rPr lang="en-GB" dirty="0" smtClean="0"/>
              <a:t>, </a:t>
            </a:r>
            <a:r>
              <a:rPr lang="en-GB" dirty="0" err="1" smtClean="0"/>
              <a:t>sayfaya</a:t>
            </a:r>
            <a:r>
              <a:rPr lang="en-GB" dirty="0" smtClean="0"/>
              <a:t> </a:t>
            </a:r>
            <a:r>
              <a:rPr lang="en-GB" dirty="0" err="1" smtClean="0"/>
              <a:t>kayit</a:t>
            </a:r>
            <a:r>
              <a:rPr lang="en-GB" dirty="0" smtClean="0"/>
              <a:t> </a:t>
            </a:r>
            <a:r>
              <a:rPr lang="en-GB" dirty="0" err="1" smtClean="0"/>
              <a:t>olmak</a:t>
            </a:r>
            <a:r>
              <a:rPr lang="en-GB" dirty="0" smtClean="0"/>
              <a:t> </a:t>
            </a:r>
            <a:r>
              <a:rPr lang="en-GB" dirty="0" err="1" smtClean="0"/>
              <a:t>gerekiyor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16561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Kayit</a:t>
            </a:r>
            <a:r>
              <a:rPr lang="en-GB" sz="1600" dirty="0" smtClean="0"/>
              <a:t> </a:t>
            </a:r>
            <a:r>
              <a:rPr lang="en-GB" sz="1600" dirty="0" err="1" smtClean="0"/>
              <a:t>islemi</a:t>
            </a:r>
            <a:r>
              <a:rPr lang="en-GB" sz="1600" dirty="0" smtClean="0"/>
              <a:t> 2 </a:t>
            </a:r>
            <a:r>
              <a:rPr lang="en-GB" sz="1600" dirty="0" err="1" smtClean="0"/>
              <a:t>sekilde</a:t>
            </a:r>
            <a:r>
              <a:rPr lang="en-GB" sz="1600" dirty="0" smtClean="0"/>
              <a:t> </a:t>
            </a:r>
            <a:r>
              <a:rPr lang="en-GB" sz="1600" dirty="0" err="1" smtClean="0"/>
              <a:t>yapilabiliyor</a:t>
            </a:r>
            <a:r>
              <a:rPr lang="en-GB" sz="1600" dirty="0" smtClean="0"/>
              <a:t>. </a:t>
            </a:r>
            <a:r>
              <a:rPr lang="en-GB" sz="1600" dirty="0" err="1" smtClean="0"/>
              <a:t>Facebook</a:t>
            </a:r>
            <a:r>
              <a:rPr lang="en-GB" sz="1600" dirty="0" smtClean="0"/>
              <a:t> </a:t>
            </a:r>
            <a:r>
              <a:rPr lang="en-GB" sz="1600" dirty="0" err="1" smtClean="0"/>
              <a:t>hesabinizla</a:t>
            </a:r>
            <a:r>
              <a:rPr lang="en-GB" sz="1600" dirty="0" smtClean="0"/>
              <a:t> </a:t>
            </a:r>
            <a:r>
              <a:rPr lang="en-GB" sz="1600" dirty="0" err="1" smtClean="0"/>
              <a:t>ya</a:t>
            </a:r>
            <a:r>
              <a:rPr lang="en-GB" sz="1600" dirty="0" smtClean="0"/>
              <a:t> </a:t>
            </a:r>
            <a:r>
              <a:rPr lang="en-GB" sz="1600" dirty="0" err="1" smtClean="0"/>
              <a:t>da</a:t>
            </a:r>
            <a:r>
              <a:rPr lang="en-GB" sz="1600" dirty="0" smtClean="0"/>
              <a:t> </a:t>
            </a:r>
            <a:r>
              <a:rPr lang="en-GB" sz="1600" dirty="0" err="1" smtClean="0"/>
              <a:t>Isim-Soyad</a:t>
            </a:r>
            <a:r>
              <a:rPr lang="en-GB" sz="1600" dirty="0" smtClean="0"/>
              <a:t> + E-Posta </a:t>
            </a:r>
            <a:r>
              <a:rPr lang="en-GB" sz="1600" dirty="0" err="1" smtClean="0"/>
              <a:t>adresiniz</a:t>
            </a:r>
            <a:r>
              <a:rPr lang="en-GB" sz="1600" dirty="0" smtClean="0"/>
              <a:t> ve </a:t>
            </a:r>
            <a:r>
              <a:rPr lang="en-GB" sz="1600" dirty="0" err="1" smtClean="0"/>
              <a:t>belirleyeceginiz</a:t>
            </a:r>
            <a:r>
              <a:rPr lang="en-GB" sz="1600" dirty="0" smtClean="0"/>
              <a:t> </a:t>
            </a:r>
            <a:r>
              <a:rPr lang="en-GB" sz="1600" dirty="0" err="1" smtClean="0"/>
              <a:t>bir</a:t>
            </a:r>
            <a:r>
              <a:rPr lang="en-GB" sz="1600" dirty="0" smtClean="0"/>
              <a:t> </a:t>
            </a:r>
            <a:r>
              <a:rPr lang="en-GB" sz="1600" dirty="0" err="1" smtClean="0"/>
              <a:t>sifre</a:t>
            </a:r>
            <a:r>
              <a:rPr lang="en-GB" sz="1600" dirty="0" smtClean="0"/>
              <a:t> </a:t>
            </a:r>
            <a:r>
              <a:rPr lang="en-GB" sz="1600" dirty="0" err="1" smtClean="0"/>
              <a:t>ile</a:t>
            </a:r>
            <a:r>
              <a:rPr lang="en-GB" sz="1600" dirty="0" smtClean="0"/>
              <a:t> </a:t>
            </a:r>
            <a:r>
              <a:rPr lang="en-GB" sz="1600" dirty="0" err="1" smtClean="0"/>
              <a:t>giris</a:t>
            </a:r>
            <a:r>
              <a:rPr lang="en-GB" sz="1600" dirty="0" smtClean="0"/>
              <a:t> </a:t>
            </a:r>
            <a:r>
              <a:rPr lang="en-GB" sz="1600" dirty="0" err="1" smtClean="0"/>
              <a:t>yapabiliyorsunuz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Sign In </a:t>
            </a:r>
            <a:r>
              <a:rPr lang="en-GB" sz="1600" dirty="0" err="1" smtClean="0"/>
              <a:t>yapmadan</a:t>
            </a:r>
            <a:r>
              <a:rPr lang="en-GB" sz="1600" dirty="0" smtClean="0"/>
              <a:t> once </a:t>
            </a:r>
            <a:r>
              <a:rPr lang="en-GB" sz="1600" dirty="0" err="1" smtClean="0"/>
              <a:t>mutlaka</a:t>
            </a:r>
            <a:r>
              <a:rPr lang="en-GB" sz="1600" dirty="0" smtClean="0"/>
              <a:t>  “YOU AGREE To OUR TERMS of USE </a:t>
            </a:r>
            <a:r>
              <a:rPr lang="en-GB" sz="1600" dirty="0" err="1" smtClean="0"/>
              <a:t>isaretlenmeli</a:t>
            </a:r>
            <a:r>
              <a:rPr lang="en-GB" sz="1600" dirty="0" smtClean="0"/>
              <a:t>.</a:t>
            </a:r>
            <a:endParaRPr lang="es-ES" sz="1600" dirty="0"/>
          </a:p>
        </p:txBody>
      </p:sp>
      <p:sp>
        <p:nvSpPr>
          <p:cNvPr id="8" name="Right Brace 7"/>
          <p:cNvSpPr/>
          <p:nvPr/>
        </p:nvSpPr>
        <p:spPr>
          <a:xfrm>
            <a:off x="2915816" y="2204864"/>
            <a:ext cx="1224136" cy="3384376"/>
          </a:xfrm>
          <a:prstGeom prst="rightBrac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3" name="Picture 3" descr="C:\Users\SAFAK\Desktop\programla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2073538" cy="135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err="1" smtClean="0"/>
              <a:t>Uyelik</a:t>
            </a:r>
            <a:r>
              <a:rPr lang="en-GB" dirty="0" smtClean="0"/>
              <a:t> </a:t>
            </a:r>
            <a:r>
              <a:rPr lang="en-GB" dirty="0" err="1" smtClean="0"/>
              <a:t>Islemini</a:t>
            </a:r>
            <a:r>
              <a:rPr lang="en-GB" dirty="0" smtClean="0"/>
              <a:t> (</a:t>
            </a:r>
            <a:r>
              <a:rPr lang="en-GB" dirty="0" err="1" smtClean="0"/>
              <a:t>facebook</a:t>
            </a:r>
            <a:r>
              <a:rPr lang="en-GB" dirty="0" smtClean="0"/>
              <a:t> </a:t>
            </a:r>
            <a:r>
              <a:rPr lang="en-GB" dirty="0" err="1" smtClean="0"/>
              <a:t>ile</a:t>
            </a:r>
            <a:r>
              <a:rPr lang="en-GB" dirty="0" smtClean="0"/>
              <a:t> </a:t>
            </a:r>
            <a:r>
              <a:rPr lang="en-GB" dirty="0" err="1" smtClean="0"/>
              <a:t>giris</a:t>
            </a:r>
            <a:r>
              <a:rPr lang="en-GB" dirty="0" smtClean="0"/>
              <a:t> </a:t>
            </a:r>
            <a:r>
              <a:rPr lang="en-GB" dirty="0" err="1" smtClean="0"/>
              <a:t>yapilmadigi</a:t>
            </a:r>
            <a:r>
              <a:rPr lang="en-GB" dirty="0" smtClean="0"/>
              <a:t> </a:t>
            </a:r>
            <a:r>
              <a:rPr lang="en-GB" dirty="0" err="1" smtClean="0"/>
              <a:t>durumda</a:t>
            </a:r>
            <a:r>
              <a:rPr lang="en-GB" dirty="0" smtClean="0"/>
              <a:t>) </a:t>
            </a:r>
            <a:r>
              <a:rPr lang="en-GB" dirty="0" err="1" smtClean="0"/>
              <a:t>Tamamlamak</a:t>
            </a:r>
            <a:r>
              <a:rPr lang="en-GB" dirty="0" smtClean="0"/>
              <a:t> </a:t>
            </a:r>
            <a:r>
              <a:rPr lang="en-GB" dirty="0" err="1" smtClean="0"/>
              <a:t>Icin</a:t>
            </a:r>
            <a:r>
              <a:rPr lang="en-GB" dirty="0" smtClean="0"/>
              <a:t>, E-POSTA </a:t>
            </a:r>
            <a:r>
              <a:rPr lang="en-GB" dirty="0" err="1" smtClean="0"/>
              <a:t>Adresinize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Konfirmasyon</a:t>
            </a:r>
            <a:r>
              <a:rPr lang="en-GB" dirty="0" smtClean="0"/>
              <a:t> </a:t>
            </a:r>
            <a:r>
              <a:rPr lang="en-GB" dirty="0" err="1"/>
              <a:t>P</a:t>
            </a:r>
            <a:r>
              <a:rPr lang="en-GB" dirty="0" err="1" smtClean="0"/>
              <a:t>ostasi</a:t>
            </a:r>
            <a:r>
              <a:rPr lang="en-GB" dirty="0" smtClean="0"/>
              <a:t> </a:t>
            </a:r>
            <a:r>
              <a:rPr lang="en-GB" dirty="0" err="1"/>
              <a:t>G</a:t>
            </a:r>
            <a:r>
              <a:rPr lang="en-GB" dirty="0" err="1" smtClean="0"/>
              <a:t>elecektir</a:t>
            </a:r>
            <a:r>
              <a:rPr lang="en-GB" dirty="0" smtClean="0"/>
              <a:t>. </a:t>
            </a:r>
            <a:r>
              <a:rPr lang="en-GB" dirty="0" err="1" smtClean="0"/>
              <a:t>Bunu</a:t>
            </a:r>
            <a:r>
              <a:rPr lang="en-GB" dirty="0" smtClean="0"/>
              <a:t> </a:t>
            </a:r>
            <a:r>
              <a:rPr lang="en-GB" dirty="0" err="1" smtClean="0"/>
              <a:t>Konfirme</a:t>
            </a:r>
            <a:r>
              <a:rPr lang="en-GB" dirty="0" smtClean="0"/>
              <a:t> </a:t>
            </a:r>
            <a:r>
              <a:rPr lang="en-GB" dirty="0" err="1" smtClean="0"/>
              <a:t>Etmelisiniz</a:t>
            </a:r>
            <a:r>
              <a:rPr lang="en-GB" dirty="0" smtClean="0"/>
              <a:t> </a:t>
            </a:r>
            <a:r>
              <a:rPr lang="en-GB" dirty="0" err="1" smtClean="0"/>
              <a:t>ki</a:t>
            </a:r>
            <a:r>
              <a:rPr lang="en-GB" dirty="0" smtClean="0"/>
              <a:t> </a:t>
            </a:r>
            <a:r>
              <a:rPr lang="en-GB" dirty="0" err="1" smtClean="0"/>
              <a:t>Isleminize</a:t>
            </a:r>
            <a:r>
              <a:rPr lang="en-GB" dirty="0" smtClean="0"/>
              <a:t> </a:t>
            </a:r>
            <a:r>
              <a:rPr lang="en-GB" dirty="0" err="1" smtClean="0"/>
              <a:t>Devam</a:t>
            </a:r>
            <a:r>
              <a:rPr lang="en-GB" dirty="0" smtClean="0"/>
              <a:t> </a:t>
            </a:r>
            <a:r>
              <a:rPr lang="en-GB" dirty="0" err="1" smtClean="0"/>
              <a:t>Edebilin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6</a:t>
            </a:fld>
            <a:endParaRPr lang="es-ES"/>
          </a:p>
        </p:txBody>
      </p:sp>
      <p:pic>
        <p:nvPicPr>
          <p:cNvPr id="9218" name="Picture 2" descr="C:\Users\SAFAK\Desktop\programlar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29872"/>
            <a:ext cx="2523993" cy="165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7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723629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700808"/>
            <a:ext cx="1763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 </a:t>
            </a:r>
            <a:r>
              <a:rPr lang="en-GB" dirty="0" err="1" smtClean="0"/>
              <a:t>sayfada</a:t>
            </a:r>
            <a:r>
              <a:rPr lang="en-GB" dirty="0" smtClean="0"/>
              <a:t> </a:t>
            </a:r>
            <a:r>
              <a:rPr lang="en-GB" dirty="0" err="1" smtClean="0"/>
              <a:t>sectiginiz</a:t>
            </a:r>
            <a:r>
              <a:rPr lang="en-GB" dirty="0" smtClean="0"/>
              <a:t> </a:t>
            </a:r>
            <a:r>
              <a:rPr lang="en-GB" dirty="0" err="1" smtClean="0"/>
              <a:t>katki</a:t>
            </a:r>
            <a:r>
              <a:rPr lang="en-GB" dirty="0" smtClean="0"/>
              <a:t> </a:t>
            </a:r>
            <a:r>
              <a:rPr lang="en-GB" dirty="0" err="1" smtClean="0"/>
              <a:t>miktarini</a:t>
            </a:r>
            <a:r>
              <a:rPr lang="en-GB" dirty="0" smtClean="0"/>
              <a:t> </a:t>
            </a:r>
            <a:r>
              <a:rPr lang="en-GB" dirty="0" err="1" smtClean="0"/>
              <a:t>gorup</a:t>
            </a:r>
            <a:r>
              <a:rPr lang="en-GB" dirty="0" smtClean="0"/>
              <a:t>, </a:t>
            </a:r>
            <a:r>
              <a:rPr lang="en-GB" dirty="0" err="1" smtClean="0"/>
              <a:t>dogruysa</a:t>
            </a:r>
            <a:r>
              <a:rPr lang="en-GB" dirty="0" smtClean="0"/>
              <a:t> “CONFIRM and PLEDGE ‘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isaretliyoruz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7" name="Right Arrow 6"/>
          <p:cNvSpPr/>
          <p:nvPr/>
        </p:nvSpPr>
        <p:spPr>
          <a:xfrm>
            <a:off x="1835696" y="4797152"/>
            <a:ext cx="42484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4BE5-1461-43EF-BDC5-E36488E141FB}" type="slidenum">
              <a:rPr lang="es-ES" smtClean="0"/>
              <a:t>8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7350932" cy="555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24744"/>
            <a:ext cx="1547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Confirm and </a:t>
            </a:r>
            <a:r>
              <a:rPr lang="en-GB" dirty="0" err="1" smtClean="0"/>
              <a:t>Pledge’den</a:t>
            </a:r>
            <a:r>
              <a:rPr lang="en-GB" dirty="0" smtClean="0"/>
              <a:t> </a:t>
            </a:r>
            <a:r>
              <a:rPr lang="en-GB" dirty="0" err="1" smtClean="0"/>
              <a:t>sonra</a:t>
            </a:r>
            <a:r>
              <a:rPr lang="en-GB" dirty="0" smtClean="0"/>
              <a:t> </a:t>
            </a:r>
            <a:r>
              <a:rPr lang="en-GB" dirty="0" err="1" smtClean="0"/>
              <a:t>karsimiza</a:t>
            </a:r>
            <a:r>
              <a:rPr lang="en-GB" dirty="0" smtClean="0"/>
              <a:t>, </a:t>
            </a:r>
            <a:r>
              <a:rPr lang="en-GB" dirty="0" err="1" smtClean="0"/>
              <a:t>kredi</a:t>
            </a:r>
            <a:r>
              <a:rPr lang="en-GB" dirty="0" smtClean="0"/>
              <a:t> </a:t>
            </a:r>
            <a:r>
              <a:rPr lang="en-GB" dirty="0" err="1" smtClean="0"/>
              <a:t>kartimizin</a:t>
            </a:r>
            <a:r>
              <a:rPr lang="en-GB" dirty="0" smtClean="0"/>
              <a:t> </a:t>
            </a:r>
            <a:r>
              <a:rPr lang="en-GB" dirty="0" err="1" smtClean="0"/>
              <a:t>bilgilerini</a:t>
            </a:r>
            <a:r>
              <a:rPr lang="en-GB" dirty="0" smtClean="0"/>
              <a:t> </a:t>
            </a:r>
            <a:r>
              <a:rPr lang="en-GB" dirty="0" err="1" smtClean="0"/>
              <a:t>girecegimiz</a:t>
            </a:r>
            <a:r>
              <a:rPr lang="en-GB" dirty="0" smtClean="0"/>
              <a:t> </a:t>
            </a:r>
            <a:r>
              <a:rPr lang="en-GB" dirty="0" err="1" smtClean="0"/>
              <a:t>ekran</a:t>
            </a:r>
            <a:r>
              <a:rPr lang="en-GB" dirty="0" smtClean="0"/>
              <a:t> </a:t>
            </a:r>
            <a:r>
              <a:rPr lang="en-GB" dirty="0" err="1" smtClean="0"/>
              <a:t>cikiyor</a:t>
            </a:r>
            <a:r>
              <a:rPr lang="en-GB" dirty="0" smtClean="0"/>
              <a:t>. </a:t>
            </a:r>
            <a:r>
              <a:rPr lang="en-GB" dirty="0" err="1" smtClean="0"/>
              <a:t>Bilgileri</a:t>
            </a:r>
            <a:r>
              <a:rPr lang="en-GB" dirty="0" smtClean="0"/>
              <a:t> </a:t>
            </a:r>
            <a:r>
              <a:rPr lang="en-GB" dirty="0" err="1" smtClean="0"/>
              <a:t>doldurduktan</a:t>
            </a:r>
            <a:r>
              <a:rPr lang="en-GB" dirty="0" smtClean="0"/>
              <a:t> </a:t>
            </a:r>
            <a:r>
              <a:rPr lang="en-GB" dirty="0" err="1" smtClean="0"/>
              <a:t>sonra</a:t>
            </a:r>
            <a:r>
              <a:rPr lang="en-GB" dirty="0" smtClean="0"/>
              <a:t> “</a:t>
            </a:r>
            <a:r>
              <a:rPr lang="en-GB" dirty="0" err="1" smtClean="0"/>
              <a:t>PLEDGE”e</a:t>
            </a:r>
            <a:r>
              <a:rPr lang="en-GB" dirty="0" smtClean="0"/>
              <a:t> </a:t>
            </a:r>
            <a:r>
              <a:rPr lang="en-GB" dirty="0" err="1" smtClean="0"/>
              <a:t>basip</a:t>
            </a:r>
            <a:r>
              <a:rPr lang="en-GB" dirty="0" smtClean="0"/>
              <a:t> </a:t>
            </a:r>
            <a:r>
              <a:rPr lang="en-GB" dirty="0" err="1" smtClean="0"/>
              <a:t>islemi</a:t>
            </a:r>
            <a:r>
              <a:rPr lang="en-GB" dirty="0" smtClean="0"/>
              <a:t> </a:t>
            </a:r>
            <a:r>
              <a:rPr lang="en-GB" dirty="0" err="1" smtClean="0"/>
              <a:t>tamamliyoruz</a:t>
            </a:r>
            <a:r>
              <a:rPr lang="en-GB" dirty="0" smtClean="0"/>
              <a:t>.</a:t>
            </a:r>
            <a:endParaRPr lang="es-ES" dirty="0"/>
          </a:p>
        </p:txBody>
      </p:sp>
      <p:pic>
        <p:nvPicPr>
          <p:cNvPr id="7171" name="Picture 3" descr="C:\Users\SAFAK\Desktop\programla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25144"/>
            <a:ext cx="1800200" cy="1180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183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RADYO KARAVAN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SAFAK</dc:creator>
  <cp:lastModifiedBy>SAFAK</cp:lastModifiedBy>
  <cp:revision>7</cp:revision>
  <dcterms:created xsi:type="dcterms:W3CDTF">2017-02-27T12:38:35Z</dcterms:created>
  <dcterms:modified xsi:type="dcterms:W3CDTF">2017-02-27T13:39:25Z</dcterms:modified>
</cp:coreProperties>
</file>